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</p:sldIdLst>
  <p:sldSz cx="14630400" cy="8229600"/>
  <p:notesSz cx="8229600" cy="14630400"/>
  <p:embeddedFontLst>
    <p:embeddedFont>
      <p:font typeface="Mukta Light" panose="020B0604020202020204" charset="0"/>
      <p:regular r:id="rId11"/>
    </p:embeddedFont>
    <p:embeddedFont>
      <p:font typeface="Prompt Medium" panose="00000600000000000000" pitchFamily="2" charset="-34"/>
      <p:regular r:id="rId12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3" d="100"/>
          <a:sy n="93" d="100"/>
        </p:scale>
        <p:origin x="52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869782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2355175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Simulador de Elevadores em Java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6350437" y="4097060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Apresentado por Asafe Escobar, Pablo Farias e Antônio Batista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6350437" y="4769763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Disciplina: Estrutura de Dados, Prof. Sekeff </a:t>
            </a:r>
            <a:endParaRPr lang="en-US" sz="1900" dirty="0"/>
          </a:p>
        </p:txBody>
      </p:sp>
      <p:sp>
        <p:nvSpPr>
          <p:cNvPr id="6" name="Shape 3"/>
          <p:cNvSpPr/>
          <p:nvPr/>
        </p:nvSpPr>
        <p:spPr>
          <a:xfrm>
            <a:off x="6350437" y="5460921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4D4D51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8057" y="5468541"/>
            <a:ext cx="379690" cy="37969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868716" y="5442466"/>
            <a:ext cx="2835831" cy="431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DAD8E9"/>
                </a:solidFill>
                <a:latin typeface="Mukta Bold" pitchFamily="34" charset="0"/>
                <a:ea typeface="Mukta Bold" pitchFamily="34" charset="-122"/>
                <a:cs typeface="Mukta Bold" pitchFamily="34" charset="-120"/>
              </a:rPr>
              <a:t>por jeanderson asafe</a:t>
            </a:r>
            <a:endParaRPr lang="en-US"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658064"/>
            <a:ext cx="5897999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O que é o Simulador?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864037" y="2714149"/>
            <a:ext cx="3584615" cy="2200275"/>
          </a:xfrm>
          <a:prstGeom prst="roundRect">
            <a:avLst>
              <a:gd name="adj" fmla="val 4713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5" name="Text 2"/>
          <p:cNvSpPr/>
          <p:nvPr/>
        </p:nvSpPr>
        <p:spPr>
          <a:xfrm>
            <a:off x="1126093" y="2976205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Projeto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1126093" y="3467219"/>
            <a:ext cx="3060502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Simula elevadores em edifício com vários andares e chamadas.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4695468" y="2714149"/>
            <a:ext cx="3584615" cy="2200275"/>
          </a:xfrm>
          <a:prstGeom prst="roundRect">
            <a:avLst>
              <a:gd name="adj" fmla="val 4713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8" name="Text 5"/>
          <p:cNvSpPr/>
          <p:nvPr/>
        </p:nvSpPr>
        <p:spPr>
          <a:xfrm>
            <a:off x="4957524" y="2976205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MyList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4957524" y="3467219"/>
            <a:ext cx="306050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Lista genérica para controlar andares e pessoas.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864037" y="5161240"/>
            <a:ext cx="7415927" cy="1410176"/>
          </a:xfrm>
          <a:prstGeom prst="roundRect">
            <a:avLst>
              <a:gd name="adj" fmla="val 7353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1" name="Text 8"/>
          <p:cNvSpPr/>
          <p:nvPr/>
        </p:nvSpPr>
        <p:spPr>
          <a:xfrm>
            <a:off x="1126093" y="5423297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MyQueue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1126093" y="5914311"/>
            <a:ext cx="689181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Fila gerenciando chamadas prioritárias por ordem de chegada.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965007"/>
            <a:ext cx="966597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Diagrama: Estrutura MVC do Projeto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326790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Model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3857625"/>
            <a:ext cx="389882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Building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4338995"/>
            <a:ext cx="389882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Elevator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4037" y="4820364"/>
            <a:ext cx="389882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Passenger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64037" y="5301734"/>
            <a:ext cx="389882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MyList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864037" y="5783104"/>
            <a:ext cx="389882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MyQueue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5372695" y="326790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Controller</a:t>
            </a:r>
            <a:endParaRPr lang="en-US" sz="2150" dirty="0"/>
          </a:p>
        </p:txBody>
      </p:sp>
      <p:sp>
        <p:nvSpPr>
          <p:cNvPr id="10" name="Text 8"/>
          <p:cNvSpPr/>
          <p:nvPr/>
        </p:nvSpPr>
        <p:spPr>
          <a:xfrm>
            <a:off x="5372695" y="3857625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ElevadorController gerencia ações e fluxo.</a:t>
            </a:r>
            <a:endParaRPr lang="en-US" sz="1900" dirty="0"/>
          </a:p>
        </p:txBody>
      </p:sp>
      <p:sp>
        <p:nvSpPr>
          <p:cNvPr id="11" name="Text 9"/>
          <p:cNvSpPr/>
          <p:nvPr/>
        </p:nvSpPr>
        <p:spPr>
          <a:xfrm>
            <a:off x="9881354" y="326790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View</a:t>
            </a:r>
            <a:endParaRPr lang="en-US" sz="2150" dirty="0"/>
          </a:p>
        </p:txBody>
      </p:sp>
      <p:sp>
        <p:nvSpPr>
          <p:cNvPr id="12" name="Text 10"/>
          <p:cNvSpPr/>
          <p:nvPr/>
        </p:nvSpPr>
        <p:spPr>
          <a:xfrm>
            <a:off x="9881354" y="3857625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Interface simples para exibir informações.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828562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Principais Funções do Projeto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350437" y="3570446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5" name="Text 2"/>
          <p:cNvSpPr/>
          <p:nvPr/>
        </p:nvSpPr>
        <p:spPr>
          <a:xfrm>
            <a:off x="7152680" y="365521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Configuração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7152680" y="4146232"/>
            <a:ext cx="2751415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Define número de andares e elevadores disponíveis.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10212705" y="3570446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8" name="Text 5"/>
          <p:cNvSpPr/>
          <p:nvPr/>
        </p:nvSpPr>
        <p:spPr>
          <a:xfrm>
            <a:off x="11014948" y="365521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Processamento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11014948" y="4146232"/>
            <a:ext cx="2751415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Gerencia chamadas feitas pelos usuários nos andares.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6350437" y="5430083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11" name="Text 8"/>
          <p:cNvSpPr/>
          <p:nvPr/>
        </p:nvSpPr>
        <p:spPr>
          <a:xfrm>
            <a:off x="7152680" y="5514856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Estratégias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7152680" y="6005870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Atende prioridades e escolhe elevador mais próximo.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859881"/>
            <a:ext cx="7958614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Estruturas: MyList e MyQueue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4162782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MyList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4752499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Manipula dados dinâmicos, como andares e destinos.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7623929" y="4162782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MyQueue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7623929" y="4752499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Gerencia chamadas em fila, respeitando prioridades.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021913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Arquitetura MVC no Simulador</a:t>
            </a:r>
            <a:endParaRPr lang="en-US" sz="43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0437" y="2763798"/>
            <a:ext cx="1234440" cy="148125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55161" y="3010614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Model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7955161" y="3501628"/>
            <a:ext cx="5811203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Dados: prédio, elevadores, passageiros.</a:t>
            </a:r>
            <a:endParaRPr lang="en-US" sz="19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50437" y="4245054"/>
            <a:ext cx="1234440" cy="148125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955161" y="4491871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View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7955161" y="4982885"/>
            <a:ext cx="5811203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Interface visual para o usuário interagir.</a:t>
            </a:r>
            <a:endParaRPr lang="en-US" sz="19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50437" y="5726311"/>
            <a:ext cx="1234440" cy="148125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955161" y="597312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Controller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7955161" y="6464141"/>
            <a:ext cx="5811203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Lógica de ações e integração dos componentes.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2800" y="571500"/>
            <a:ext cx="7691199" cy="11530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6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Exemplo de Código: Classe Elevator (trecho)</a:t>
            </a:r>
            <a:endParaRPr lang="en-US" sz="3600" dirty="0"/>
          </a:p>
        </p:txBody>
      </p:sp>
      <p:sp>
        <p:nvSpPr>
          <p:cNvPr id="4" name="Shape 1"/>
          <p:cNvSpPr/>
          <p:nvPr/>
        </p:nvSpPr>
        <p:spPr>
          <a:xfrm>
            <a:off x="6212800" y="2035731"/>
            <a:ext cx="7691199" cy="5622369"/>
          </a:xfrm>
          <a:prstGeom prst="roundRect">
            <a:avLst>
              <a:gd name="adj" fmla="val 1551"/>
            </a:avLst>
          </a:prstGeom>
          <a:solidFill>
            <a:srgbClr val="321A2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5" name="Shape 2"/>
          <p:cNvSpPr/>
          <p:nvPr/>
        </p:nvSpPr>
        <p:spPr>
          <a:xfrm>
            <a:off x="6202442" y="2035731"/>
            <a:ext cx="7711916" cy="5622369"/>
          </a:xfrm>
          <a:prstGeom prst="roundRect">
            <a:avLst>
              <a:gd name="adj" fmla="val 554"/>
            </a:avLst>
          </a:prstGeom>
          <a:solidFill>
            <a:srgbClr val="321A2C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6" name="Text 3"/>
          <p:cNvSpPr/>
          <p:nvPr/>
        </p:nvSpPr>
        <p:spPr>
          <a:xfrm>
            <a:off x="6409968" y="2191345"/>
            <a:ext cx="7296864" cy="53111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AD8E9"/>
                </a:solidFill>
                <a:highlight>
                  <a:srgbClr val="321A2C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public class Elevator {</a:t>
            </a:r>
            <a:endParaRPr lang="en-US" sz="1600" dirty="0"/>
          </a:p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AD8E9"/>
                </a:solidFill>
                <a:highlight>
                  <a:srgbClr val="321A2C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   private int currentFloor;</a:t>
            </a:r>
            <a:endParaRPr lang="en-US" sz="1600" dirty="0"/>
          </a:p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AD8E9"/>
                </a:solidFill>
                <a:highlight>
                  <a:srgbClr val="321A2C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   private MyList&lt;Integer&gt; destinations;</a:t>
            </a:r>
            <a:endParaRPr lang="en-US" sz="1600" dirty="0"/>
          </a:p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AD8E9"/>
                </a:solidFill>
                <a:highlight>
                  <a:srgbClr val="321A2C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   private MyQueue&lt;Passenger&gt; passengersQueue;</a:t>
            </a:r>
            <a:endParaRPr lang="en-US" sz="1600" dirty="0"/>
          </a:p>
          <a:p>
            <a:pPr marL="0" indent="0" algn="l">
              <a:lnSpc>
                <a:spcPts val="2600"/>
              </a:lnSpc>
              <a:buNone/>
            </a:pPr>
            <a:endParaRPr lang="en-US" sz="1600" dirty="0"/>
          </a:p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AD8E9"/>
                </a:solidFill>
                <a:highlight>
                  <a:srgbClr val="321A2C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   public Elevator() {</a:t>
            </a:r>
            <a:endParaRPr lang="en-US" sz="1600" dirty="0"/>
          </a:p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AD8E9"/>
                </a:solidFill>
                <a:highlight>
                  <a:srgbClr val="321A2C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       this.currentFloor = 0;</a:t>
            </a:r>
            <a:endParaRPr lang="en-US" sz="1600" dirty="0"/>
          </a:p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AD8E9"/>
                </a:solidFill>
                <a:highlight>
                  <a:srgbClr val="321A2C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       this.destinations = new MyList&lt;&gt;();</a:t>
            </a:r>
            <a:endParaRPr lang="en-US" sz="1600" dirty="0"/>
          </a:p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AD8E9"/>
                </a:solidFill>
                <a:highlight>
                  <a:srgbClr val="321A2C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       this.passengersQueue = new MyQueue&lt;&gt;();</a:t>
            </a:r>
            <a:endParaRPr lang="en-US" sz="1600" dirty="0"/>
          </a:p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AD8E9"/>
                </a:solidFill>
                <a:highlight>
                  <a:srgbClr val="321A2C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   }</a:t>
            </a:r>
            <a:endParaRPr lang="en-US" sz="1600" dirty="0"/>
          </a:p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AD8E9"/>
                </a:solidFill>
                <a:highlight>
                  <a:srgbClr val="321A2C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   </a:t>
            </a:r>
            <a:endParaRPr lang="en-US" sz="1600" dirty="0"/>
          </a:p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AD8E9"/>
                </a:solidFill>
                <a:highlight>
                  <a:srgbClr val="321A2C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   public void moveToNextFloor() {</a:t>
            </a:r>
            <a:endParaRPr lang="en-US" sz="1600" dirty="0"/>
          </a:p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AD8E9"/>
                </a:solidFill>
                <a:highlight>
                  <a:srgbClr val="321A2C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       // lógica para mover elevador ao próximo destino</a:t>
            </a:r>
            <a:endParaRPr lang="en-US" sz="1600" dirty="0"/>
          </a:p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AD8E9"/>
                </a:solidFill>
                <a:highlight>
                  <a:srgbClr val="321A2C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   }</a:t>
            </a:r>
            <a:endParaRPr lang="en-US" sz="1600" dirty="0"/>
          </a:p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AD8E9"/>
                </a:solidFill>
                <a:highlight>
                  <a:srgbClr val="321A2C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}</a:t>
            </a:r>
            <a:endParaRPr lang="en-US" sz="1600" dirty="0"/>
          </a:p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AD8E9"/>
                </a:solidFill>
                <a:highlight>
                  <a:srgbClr val="321A2C"/>
                </a:highlight>
                <a:latin typeface="Consolas Light" pitchFamily="34" charset="0"/>
                <a:ea typeface="Consolas Light" pitchFamily="34" charset="-122"/>
                <a:cs typeface="Consolas Light" pitchFamily="34" charset="-120"/>
              </a:rPr>
              <a:t>  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654737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Encerramento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3834289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Este projeto demonstra a aplicação da arquitetura MVC em Java.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4506992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A utilização de estruturas como MyList e MyQueue é essencial.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5179695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O simulador integra lógica, dados e interface para melhor controle.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301</Words>
  <Application>Microsoft Office PowerPoint</Application>
  <PresentationFormat>Personalizar</PresentationFormat>
  <Paragraphs>70</Paragraphs>
  <Slides>8</Slides>
  <Notes>8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4" baseType="lpstr">
      <vt:lpstr>Prompt Medium</vt:lpstr>
      <vt:lpstr>Consolas Light</vt:lpstr>
      <vt:lpstr>Mukta Bold</vt:lpstr>
      <vt:lpstr>Arial</vt:lpstr>
      <vt:lpstr>Mukta Light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pablo farias</cp:lastModifiedBy>
  <cp:revision>2</cp:revision>
  <dcterms:created xsi:type="dcterms:W3CDTF">2025-05-23T00:25:41Z</dcterms:created>
  <dcterms:modified xsi:type="dcterms:W3CDTF">2025-05-23T00:50:17Z</dcterms:modified>
</cp:coreProperties>
</file>